
<file path=[Content_Types].xml><?xml version="1.0" encoding="utf-8"?>
<Types xmlns="http://schemas.openxmlformats.org/package/2006/content-types"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69.xml" ContentType="application/vnd.openxmlformats-officedocument.presentationml.slide+xml"/>
  <Override PartName="/ppt/slides/slide14.xml" ContentType="application/vnd.openxmlformats-officedocument.presentationml.slide+xml"/>
  <Default Extension="rels" ContentType="application/vnd.openxmlformats-package.relationships+xml"/>
  <Override PartName="/ppt/slides/slide62.xml" ContentType="application/vnd.openxmlformats-officedocument.presentationml.slide+xml"/>
  <Override PartName="/ppt/slides/slide78.xml" ContentType="application/vnd.openxmlformats-officedocument.presentationml.slide+xml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slides/slide28.xml" ContentType="application/vnd.openxmlformats-officedocument.presentationml.slide+xml"/>
  <Override PartName="/ppt/slides/slide54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85.xml" ContentType="application/vnd.openxmlformats-officedocument.presentationml.slide+xml"/>
  <Override PartName="/ppt/slides/slide68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61.xml" ContentType="application/vnd.openxmlformats-officedocument.presentationml.slide+xml"/>
  <Override PartName="/ppt/slides/slide77.xml" ContentType="application/vnd.openxmlformats-officedocument.presentationml.slide+xml"/>
  <Override PartName="/ppt/slides/slide44.xml" ContentType="application/vnd.openxmlformats-officedocument.presentationml.slide+xml"/>
  <Override PartName="/ppt/slides/slide27.xml" ContentType="application/vnd.openxmlformats-officedocument.presentationml.slide+xml"/>
  <Override PartName="/ppt/slides/slide53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s/slide84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slides/slide67.xml" ContentType="application/vnd.openxmlformats-officedocument.presentationml.slide+xml"/>
  <Override PartName="/ppt/slides/slide12.xml" ContentType="application/vnd.openxmlformats-officedocument.presentationml.slide+xml"/>
  <Override PartName="/ppt/slides/slide60.xml" ContentType="application/vnd.openxmlformats-officedocument.presentationml.slide+xml"/>
  <Override PartName="/ppt/slides/slide76.xml" ContentType="application/vnd.openxmlformats-officedocument.presentationml.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slides/slide59.xml" ContentType="application/vnd.openxmlformats-officedocument.presentationml.slide+xml"/>
  <Override PartName="/ppt/slides/slide26.xml" ContentType="application/vnd.openxmlformats-officedocument.presentationml.slide+xml"/>
  <Override PartName="/ppt/slides/slide52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s/slide8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66.xml" ContentType="application/vnd.openxmlformats-officedocument.presentationml.slide+xml"/>
  <Override PartName="/ppt/slides/slide11.xml" ContentType="application/vnd.openxmlformats-officedocument.presentationml.slide+xml"/>
  <Override PartName="/ppt/slides/slide49.xml" ContentType="application/vnd.openxmlformats-officedocument.presentationml.slide+xml"/>
  <Override PartName="/ppt/slides/slide75.xml" ContentType="application/vnd.openxmlformats-officedocument.presentationml.slide+xml"/>
  <Override PartName="/ppt/slides/slide42.xml" ContentType="application/vnd.openxmlformats-officedocument.presentationml.slide+xml"/>
  <Override PartName="/ppt/slides/slide58.xml" ContentType="application/vnd.openxmlformats-officedocument.presentationml.slide+xml"/>
  <Override PartName="/ppt/slides/slide25.xml" ContentType="application/vnd.openxmlformats-officedocument.presentationml.slide+xml"/>
  <Override PartName="/ppt/slides/slide51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s/slide17.xml" ContentType="application/vnd.openxmlformats-officedocument.presentationml.slide+xml"/>
  <Override PartName="/ppt/slides/slide8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65.xml" ContentType="application/vnd.openxmlformats-officedocument.presentationml.slide+xml"/>
  <Override PartName="/ppt/slides/slide10.xml" ContentType="application/vnd.openxmlformats-officedocument.presentationml.slide+xml"/>
  <Override PartName="/docProps/app.xml" ContentType="application/vnd.openxmlformats-officedocument.extended-properties+xml"/>
  <Override PartName="/ppt/slides/slide48.xml" ContentType="application/vnd.openxmlformats-officedocument.presentationml.slide+xml"/>
  <Override PartName="/ppt/slides/slide74.xml" ContentType="application/vnd.openxmlformats-officedocument.presentationml.slide+xml"/>
  <Override PartName="/ppt/slides/slide41.xml" ContentType="application/vnd.openxmlformats-officedocument.presentationml.slide+xml"/>
  <Override PartName="/ppt/slides/slide57.xml" ContentType="application/vnd.openxmlformats-officedocument.presentationml.slide+xml"/>
  <Override PartName="/ppt/slides/slide24.xml" ContentType="application/vnd.openxmlformats-officedocument.presentationml.slide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s/slide16.xml" ContentType="application/vnd.openxmlformats-officedocument.presentationml.slide+xml"/>
  <Override PartName="/ppt/slides/slide81.xml" ContentType="application/vnd.openxmlformats-officedocument.presentationml.slide+xml"/>
  <Override PartName="/ppt/slideLayouts/slideLayout1.xml" ContentType="application/vnd.openxmlformats-officedocument.presentationml.slideLayout+xml"/>
  <Override PartName="/ppt/viewProps.xml" ContentType="application/vnd.openxmlformats-officedocument.presentationml.viewProps+xml"/>
  <Override PartName="/ppt/slides/slide64.xml" ContentType="application/vnd.openxmlformats-officedocument.presentationml.slide+xml"/>
  <Default Extension="jpeg" ContentType="image/jpeg"/>
  <Override PartName="/ppt/slides/slide47.xml" ContentType="application/vnd.openxmlformats-officedocument.presentationml.slide+xml"/>
  <Override PartName="/ppt/slides/slide73.xml" ContentType="application/vnd.openxmlformats-officedocument.presentationml.slide+xml"/>
  <Override PartName="/ppt/slides/slide40.xml" ContentType="application/vnd.openxmlformats-officedocument.presentationml.slide+xml"/>
  <Override PartName="/ppt/slides/slide56.xml" ContentType="application/vnd.openxmlformats-officedocument.presentationml.slide+xml"/>
  <Override PartName="/ppt/slides/slide23.xml" ContentType="application/vnd.openxmlformats-officedocument.presentationml.slide+xml"/>
  <Override PartName="/ppt/slides/slide39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71.xml" ContentType="application/vnd.openxmlformats-officedocument.presentationml.slide+xml"/>
  <Override PartName="/ppt/slides/slide32.xml" ContentType="application/vnd.openxmlformats-officedocument.presentationml.slide+xml"/>
  <Override PartName="/ppt/slides/slide8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5.xml" ContentType="application/vnd.openxmlformats-officedocument.presentationml.slide+xml"/>
  <Override PartName="/ppt/slides/slide80.xml" ContentType="application/vnd.openxmlformats-officedocument.presentationml.slide+xml"/>
  <Override PartName="/ppt/slides/slide63.xml" ContentType="application/vnd.openxmlformats-officedocument.presentationml.slide+xml"/>
  <Override PartName="/ppt/slides/slide79.xml" ContentType="application/vnd.openxmlformats-officedocument.presentationml.slide+xml"/>
  <Override PartName="/ppt/slides/slide46.xml" ContentType="application/vnd.openxmlformats-officedocument.presentationml.slide+xml"/>
  <Override PartName="/ppt/slides/slide72.xml" ContentType="application/vnd.openxmlformats-officedocument.presentationml.slide+xml"/>
  <Override PartName="/ppt/slides/slide29.xml" ContentType="application/vnd.openxmlformats-officedocument.presentationml.slide+xml"/>
  <Override PartName="/ppt/slides/slide55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Default Extension="bin" ContentType="application/vnd.openxmlformats-officedocument.presentationml.printerSettings"/>
  <Override PartName="/ppt/slides/slide70.xml" ContentType="application/vnd.openxmlformats-officedocument.presentationml.slide+xml"/>
  <Override PartName="/ppt/slides/slide31.xml" ContentType="application/vnd.openxmlformats-officedocument.presentationml.slide+xml"/>
  <Override PartName="/ppt/slides/slide8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1" r:id="rId5"/>
    <p:sldId id="394" r:id="rId6"/>
    <p:sldId id="262" r:id="rId7"/>
    <p:sldId id="331" r:id="rId8"/>
    <p:sldId id="290" r:id="rId9"/>
    <p:sldId id="340" r:id="rId10"/>
    <p:sldId id="395" r:id="rId11"/>
    <p:sldId id="263" r:id="rId12"/>
    <p:sldId id="335" r:id="rId13"/>
    <p:sldId id="319" r:id="rId14"/>
    <p:sldId id="330" r:id="rId15"/>
    <p:sldId id="396" r:id="rId16"/>
    <p:sldId id="320" r:id="rId17"/>
    <p:sldId id="321" r:id="rId18"/>
    <p:sldId id="332" r:id="rId19"/>
    <p:sldId id="323" r:id="rId20"/>
    <p:sldId id="361" r:id="rId21"/>
    <p:sldId id="333" r:id="rId22"/>
    <p:sldId id="397" r:id="rId23"/>
    <p:sldId id="385" r:id="rId24"/>
    <p:sldId id="334" r:id="rId25"/>
    <p:sldId id="352" r:id="rId26"/>
    <p:sldId id="398" r:id="rId27"/>
    <p:sldId id="367" r:id="rId28"/>
    <p:sldId id="336" r:id="rId29"/>
    <p:sldId id="360" r:id="rId30"/>
    <p:sldId id="337" r:id="rId31"/>
    <p:sldId id="342" r:id="rId32"/>
    <p:sldId id="399" r:id="rId33"/>
    <p:sldId id="349" r:id="rId34"/>
    <p:sldId id="354" r:id="rId35"/>
    <p:sldId id="329" r:id="rId36"/>
    <p:sldId id="351" r:id="rId37"/>
    <p:sldId id="355" r:id="rId38"/>
    <p:sldId id="353" r:id="rId39"/>
    <p:sldId id="328" r:id="rId40"/>
    <p:sldId id="359" r:id="rId41"/>
    <p:sldId id="356" r:id="rId42"/>
    <p:sldId id="357" r:id="rId43"/>
    <p:sldId id="400" r:id="rId44"/>
    <p:sldId id="358" r:id="rId45"/>
    <p:sldId id="373" r:id="rId46"/>
    <p:sldId id="343" r:id="rId47"/>
    <p:sldId id="362" r:id="rId48"/>
    <p:sldId id="401" r:id="rId49"/>
    <p:sldId id="363" r:id="rId50"/>
    <p:sldId id="378" r:id="rId51"/>
    <p:sldId id="341" r:id="rId52"/>
    <p:sldId id="383" r:id="rId53"/>
    <p:sldId id="364" r:id="rId54"/>
    <p:sldId id="347" r:id="rId55"/>
    <p:sldId id="389" r:id="rId56"/>
    <p:sldId id="384" r:id="rId57"/>
    <p:sldId id="387" r:id="rId58"/>
    <p:sldId id="345" r:id="rId59"/>
    <p:sldId id="366" r:id="rId60"/>
    <p:sldId id="260" r:id="rId61"/>
    <p:sldId id="369" r:id="rId62"/>
    <p:sldId id="365" r:id="rId63"/>
    <p:sldId id="339" r:id="rId64"/>
    <p:sldId id="368" r:id="rId65"/>
    <p:sldId id="370" r:id="rId66"/>
    <p:sldId id="344" r:id="rId67"/>
    <p:sldId id="371" r:id="rId68"/>
    <p:sldId id="375" r:id="rId69"/>
    <p:sldId id="372" r:id="rId70"/>
    <p:sldId id="348" r:id="rId71"/>
    <p:sldId id="390" r:id="rId72"/>
    <p:sldId id="377" r:id="rId73"/>
    <p:sldId id="374" r:id="rId74"/>
    <p:sldId id="346" r:id="rId75"/>
    <p:sldId id="376" r:id="rId76"/>
    <p:sldId id="379" r:id="rId77"/>
    <p:sldId id="381" r:id="rId78"/>
    <p:sldId id="388" r:id="rId79"/>
    <p:sldId id="350" r:id="rId80"/>
    <p:sldId id="380" r:id="rId81"/>
    <p:sldId id="322" r:id="rId82"/>
    <p:sldId id="382" r:id="rId83"/>
    <p:sldId id="338" r:id="rId84"/>
    <p:sldId id="386" r:id="rId85"/>
    <p:sldId id="391" r:id="rId86"/>
    <p:sldId id="392" r:id="rId87"/>
    <p:sldId id="393" r:id="rId8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67" d="100"/>
          <a:sy n="67" d="100"/>
        </p:scale>
        <p:origin x="-5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90" Type="http://schemas.openxmlformats.org/officeDocument/2006/relationships/presProps" Target="presProps.xml"/><Relationship Id="rId91" Type="http://schemas.openxmlformats.org/officeDocument/2006/relationships/viewProps" Target="viewProps.xml"/><Relationship Id="rId92" Type="http://schemas.openxmlformats.org/officeDocument/2006/relationships/theme" Target="theme/theme1.xml"/><Relationship Id="rId93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6ECFD-C475-3E4B-B69A-13ADA6B243A0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F456-6D51-F446-B8A9-BE4E7638F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6ECFD-C475-3E4B-B69A-13ADA6B243A0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F456-6D51-F446-B8A9-BE4E7638F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6ECFD-C475-3E4B-B69A-13ADA6B243A0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F456-6D51-F446-B8A9-BE4E7638F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6ECFD-C475-3E4B-B69A-13ADA6B243A0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F456-6D51-F446-B8A9-BE4E7638F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6ECFD-C475-3E4B-B69A-13ADA6B243A0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F456-6D51-F446-B8A9-BE4E7638F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6ECFD-C475-3E4B-B69A-13ADA6B243A0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F456-6D51-F446-B8A9-BE4E7638F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6ECFD-C475-3E4B-B69A-13ADA6B243A0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F456-6D51-F446-B8A9-BE4E7638F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6ECFD-C475-3E4B-B69A-13ADA6B243A0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F456-6D51-F446-B8A9-BE4E7638F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6ECFD-C475-3E4B-B69A-13ADA6B243A0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F456-6D51-F446-B8A9-BE4E7638F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6ECFD-C475-3E4B-B69A-13ADA6B243A0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F456-6D51-F446-B8A9-BE4E7638F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6ECFD-C475-3E4B-B69A-13ADA6B243A0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F456-6D51-F446-B8A9-BE4E7638F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6ECFD-C475-3E4B-B69A-13ADA6B243A0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0F456-6D51-F446-B8A9-BE4E7638F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3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ng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ng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png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png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ng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png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png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png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png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png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png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png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icture 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457200"/>
            <a:ext cx="4648200" cy="55882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2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icture 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9674" y="1171574"/>
            <a:ext cx="6715125" cy="48311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9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390" r="-1739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9.png"/>
          <p:cNvPicPr>
            <a:picLocks noGrp="1" noChangeAspect="1"/>
          </p:cNvPicPr>
          <p:nvPr>
            <p:ph idx="1"/>
          </p:nvPr>
        </p:nvPicPr>
        <p:blipFill>
          <a:blip r:embed="rId2"/>
          <a:srcRect t="-29038" b="-2903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281" r="-19281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2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7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8.png"/>
          <p:cNvPicPr>
            <a:picLocks noGrp="1" noChangeAspect="1"/>
          </p:cNvPicPr>
          <p:nvPr>
            <p:ph idx="1"/>
          </p:nvPr>
        </p:nvPicPr>
        <p:blipFill>
          <a:blip r:embed="rId2"/>
          <a:srcRect t="-33134" b="-3313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7.png"/>
          <p:cNvPicPr>
            <a:picLocks noGrp="1" noChangeAspect="1"/>
          </p:cNvPicPr>
          <p:nvPr>
            <p:ph idx="1"/>
          </p:nvPr>
        </p:nvPicPr>
        <p:blipFill>
          <a:blip r:embed="rId2"/>
          <a:srcRect t="-33607" b="-3360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563" r="-1856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.png"/>
          <p:cNvPicPr>
            <a:picLocks noGrp="1" noChangeAspect="1"/>
          </p:cNvPicPr>
          <p:nvPr>
            <p:ph idx="1"/>
          </p:nvPr>
        </p:nvPicPr>
        <p:blipFill>
          <a:blip r:embed="rId2"/>
          <a:srcRect t="-30795" b="-3079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icture 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5700" y="432748"/>
            <a:ext cx="4432300" cy="53584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338" r="-1533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998" r="-1799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2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8.png"/>
          <p:cNvPicPr>
            <a:picLocks noGrp="1" noChangeAspect="1"/>
          </p:cNvPicPr>
          <p:nvPr>
            <p:ph idx="1"/>
          </p:nvPr>
        </p:nvPicPr>
        <p:blipFill>
          <a:blip r:embed="rId2"/>
          <a:srcRect t="-18745" b="-18745"/>
          <a:stretch>
            <a:fillRect/>
          </a:stretch>
        </p:blipFill>
        <p:spPr/>
      </p:pic>
      <p:pic>
        <p:nvPicPr>
          <p:cNvPr id="5" name="Picture 4" descr="Picture 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2438400"/>
            <a:ext cx="4610100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704" r="-1670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4974" r="-1497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2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6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260" r="-1526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052" r="-1605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4905" r="-1490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icture 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1219200"/>
            <a:ext cx="5886450" cy="43121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439" r="-1543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689" r="-1568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2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3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682" r="-1768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134" r="-1713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391" r="-16391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501" r="-18501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9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373" r="-1737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369" r="-1536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610" r="-1761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icture 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0638" y="914400"/>
            <a:ext cx="6710362" cy="47718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298" r="-1529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115" r="-1511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494" r="-1749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2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7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936" r="-1893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3246" r="-1324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494" r="-1749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604" r="-1660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2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934" r="-1793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2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5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315" r="-1831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253" r="-1725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1678" r="-2167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9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419" r="-1641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983" r="-1598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120" r="-1612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9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844" r="-1584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4325" r="-1432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9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369" r="-1536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617" r="-1761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icture 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990600"/>
            <a:ext cx="6420596" cy="4740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icture 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4513" y="769938"/>
            <a:ext cx="5803646" cy="4335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574" r="-1557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604" r="-1660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703" r="-1870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335" r="-1733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055" r="-1805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298" r="-1529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335" r="-1733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635" r="-1863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933" r="-1593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784" r="-1578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Picture 4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377" r="-1837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637" r="-1663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604" r="-1660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9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827" r="-1582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242" r="-1724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493" r="-1949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251" r="-18251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933" r="-1593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997" r="-1999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Picture 4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4940" r="-1494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58768" r="-5876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0075" r="-2007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Picture 6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814" r="-1781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939" r="-1593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436" r="-1843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220" r="-1922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0217" r="-2021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806" r="-1780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1872</TotalTime>
  <Words>29</Words>
  <Application>Microsoft Macintosh PowerPoint</Application>
  <PresentationFormat>On-screen Show (4:3)</PresentationFormat>
  <Paragraphs>8</Paragraphs>
  <Slides>87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87</vt:i4>
      </vt:variant>
    </vt:vector>
  </HeadingPairs>
  <TitlesOfParts>
    <vt:vector size="8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Slide 81</vt:lpstr>
      <vt:lpstr>Slide 82</vt:lpstr>
      <vt:lpstr>Slide 83</vt:lpstr>
      <vt:lpstr>Slide 84</vt:lpstr>
      <vt:lpstr>Slide 85</vt:lpstr>
      <vt:lpstr>Slide 86</vt:lpstr>
      <vt:lpstr>Slide 87</vt:lpstr>
    </vt:vector>
  </TitlesOfParts>
  <Company>School District 2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Julie.L.Roy</dc:creator>
  <cp:lastModifiedBy>District 2 - RMS Sean Terry</cp:lastModifiedBy>
  <cp:revision>5</cp:revision>
  <dcterms:created xsi:type="dcterms:W3CDTF">2010-11-19T12:28:30Z</dcterms:created>
  <dcterms:modified xsi:type="dcterms:W3CDTF">2010-11-19T12:28:56Z</dcterms:modified>
</cp:coreProperties>
</file>